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52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25" r:id="rId50"/>
    <p:sldId id="322" r:id="rId5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Mudança de sistema de coordenadas 3D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25053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mudança do sistema de coordenadas para 3D é realizada com uma matriz 4x4.</a:t>
            </a:r>
            <a:endParaRPr dirty="0"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4741137" y="2797596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dk1"/>
                </a:solidFill>
              </a:rPr>
              <a:t>(1.7, -0.3)</a:t>
            </a:r>
            <a:endParaRPr sz="1500" b="1" dirty="0"/>
          </a:p>
        </p:txBody>
      </p:sp>
      <p:cxnSp>
        <p:nvCxnSpPr>
          <p:cNvPr id="286" name="Google Shape;286;p30"/>
          <p:cNvCxnSpPr>
            <a:cxnSpLocks/>
          </p:cNvCxnSpPr>
          <p:nvPr/>
        </p:nvCxnSpPr>
        <p:spPr>
          <a:xfrm flipH="1">
            <a:off x="4440423" y="3021850"/>
            <a:ext cx="4285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3F5D8-09B8-6162-D32E-95690A2BDF94}"/>
              </a:ext>
            </a:extLst>
          </p:cNvPr>
          <p:cNvSpPr txBox="1"/>
          <p:nvPr/>
        </p:nvSpPr>
        <p:spPr>
          <a:xfrm>
            <a:off x="6023070" y="2302875"/>
            <a:ext cx="2993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Vamos testar com o ponto (1,1).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3A6B5-43C4-09D2-B26C-3F658E0C81FF}"/>
              </a:ext>
            </a:extLst>
          </p:cNvPr>
          <p:cNvCxnSpPr/>
          <p:nvPr/>
        </p:nvCxnSpPr>
        <p:spPr>
          <a:xfrm flipH="1">
            <a:off x="6931152" y="2679192"/>
            <a:ext cx="500467" cy="871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Segunda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761" name="Google Shape;761;p74"/>
          <p:cNvSpPr/>
          <p:nvPr/>
        </p:nvSpPr>
        <p:spPr>
          <a:xfrm>
            <a:off x="4816352" y="2290783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triang3d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um_triangulo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3159922" y="4409081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zoom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03EE6ED6-8176-3153-34EA-6282BB13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586" y="3276513"/>
            <a:ext cx="1833372" cy="1222248"/>
          </a:xfrm>
          <a:prstGeom prst="rect">
            <a:avLst/>
          </a:prstGeom>
        </p:spPr>
      </p:pic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D32F37E4-DEB0-FD47-38B5-EF49D9CB67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5466" y="1264286"/>
            <a:ext cx="1833372" cy="1026497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B134BE32-6AD0-BA6A-9075-68C8D12B91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508" y="1183103"/>
            <a:ext cx="2059312" cy="115836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2003</Words>
  <Application>Microsoft Macintosh PowerPoint</Application>
  <PresentationFormat>On-screen Show (16:10)</PresentationFormat>
  <Paragraphs>284</Paragraphs>
  <Slides>50</Slides>
  <Notes>50</Notes>
  <HiddenSlides>17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sistema de coordenadas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Segunda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12</cp:revision>
  <dcterms:modified xsi:type="dcterms:W3CDTF">2023-03-21T12:40:03Z</dcterms:modified>
</cp:coreProperties>
</file>